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"/>
  </p:notesMasterIdLst>
  <p:sldIdLst>
    <p:sldId id="260" r:id="rId2"/>
    <p:sldId id="261" r:id="rId3"/>
    <p:sldId id="262" r:id="rId4"/>
    <p:sldId id="263" r:id="rId5"/>
  </p:sldIdLst>
  <p:sldSz cx="3962400" cy="3241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3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12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DBC2D-6E71-4B51-B220-ECA604B4D838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43050" y="1143000"/>
            <a:ext cx="3771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9F0B9-D2FC-453A-940C-E1ADEF3AC0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1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47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8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6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7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530524"/>
            <a:ext cx="3368040" cy="1128583"/>
          </a:xfrm>
        </p:spPr>
        <p:txBody>
          <a:bodyPr anchor="b"/>
          <a:lstStyle>
            <a:lvl1pPr algn="ctr">
              <a:defRPr sz="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1702630"/>
            <a:ext cx="2971800" cy="782654"/>
          </a:xfrm>
        </p:spPr>
        <p:txBody>
          <a:bodyPr/>
          <a:lstStyle>
            <a:lvl1pPr marL="0" indent="0" algn="ctr">
              <a:buNone/>
              <a:defRPr sz="1040"/>
            </a:lvl1pPr>
            <a:lvl2pPr marL="198105" indent="0" algn="ctr">
              <a:buNone/>
              <a:defRPr sz="867"/>
            </a:lvl2pPr>
            <a:lvl3pPr marL="396210" indent="0" algn="ctr">
              <a:buNone/>
              <a:defRPr sz="780"/>
            </a:lvl3pPr>
            <a:lvl4pPr marL="594314" indent="0" algn="ctr">
              <a:buNone/>
              <a:defRPr sz="693"/>
            </a:lvl4pPr>
            <a:lvl5pPr marL="792419" indent="0" algn="ctr">
              <a:buNone/>
              <a:defRPr sz="693"/>
            </a:lvl5pPr>
            <a:lvl6pPr marL="990524" indent="0" algn="ctr">
              <a:buNone/>
              <a:defRPr sz="693"/>
            </a:lvl6pPr>
            <a:lvl7pPr marL="1188629" indent="0" algn="ctr">
              <a:buNone/>
              <a:defRPr sz="693"/>
            </a:lvl7pPr>
            <a:lvl8pPr marL="1386733" indent="0" algn="ctr">
              <a:buNone/>
              <a:defRPr sz="693"/>
            </a:lvl8pPr>
            <a:lvl9pPr marL="1584838" indent="0" algn="ctr">
              <a:buNone/>
              <a:defRPr sz="69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66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35592" y="172589"/>
            <a:ext cx="854393" cy="274717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2415" y="172589"/>
            <a:ext cx="2513648" cy="274717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4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1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1" y="808168"/>
            <a:ext cx="3417570" cy="1348447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351" y="2169372"/>
            <a:ext cx="3417570" cy="709116"/>
          </a:xfrm>
        </p:spPr>
        <p:txBody>
          <a:bodyPr/>
          <a:lstStyle>
            <a:lvl1pPr marL="0" indent="0">
              <a:buNone/>
              <a:defRPr sz="1040">
                <a:solidFill>
                  <a:schemeClr val="tx1"/>
                </a:solidFill>
              </a:defRPr>
            </a:lvl1pPr>
            <a:lvl2pPr marL="198105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2pPr>
            <a:lvl3pPr marL="396210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3pPr>
            <a:lvl4pPr marL="594314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4pPr>
            <a:lvl5pPr marL="792419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5pPr>
            <a:lvl6pPr marL="990524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6pPr>
            <a:lvl7pPr marL="1188629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7pPr>
            <a:lvl8pPr marL="1386733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8pPr>
            <a:lvl9pPr marL="1584838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9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415" y="862946"/>
            <a:ext cx="1684020" cy="20568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965" y="862946"/>
            <a:ext cx="1684020" cy="20568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0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31" y="172590"/>
            <a:ext cx="3417570" cy="62657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931" y="794661"/>
            <a:ext cx="1676281" cy="389451"/>
          </a:xfrm>
        </p:spPr>
        <p:txBody>
          <a:bodyPr anchor="b"/>
          <a:lstStyle>
            <a:lvl1pPr marL="0" indent="0">
              <a:buNone/>
              <a:defRPr sz="1040" b="1"/>
            </a:lvl1pPr>
            <a:lvl2pPr marL="198105" indent="0">
              <a:buNone/>
              <a:defRPr sz="867" b="1"/>
            </a:lvl2pPr>
            <a:lvl3pPr marL="396210" indent="0">
              <a:buNone/>
              <a:defRPr sz="780" b="1"/>
            </a:lvl3pPr>
            <a:lvl4pPr marL="594314" indent="0">
              <a:buNone/>
              <a:defRPr sz="693" b="1"/>
            </a:lvl4pPr>
            <a:lvl5pPr marL="792419" indent="0">
              <a:buNone/>
              <a:defRPr sz="693" b="1"/>
            </a:lvl5pPr>
            <a:lvl6pPr marL="990524" indent="0">
              <a:buNone/>
              <a:defRPr sz="693" b="1"/>
            </a:lvl6pPr>
            <a:lvl7pPr marL="1188629" indent="0">
              <a:buNone/>
              <a:defRPr sz="693" b="1"/>
            </a:lvl7pPr>
            <a:lvl8pPr marL="1386733" indent="0">
              <a:buNone/>
              <a:defRPr sz="693" b="1"/>
            </a:lvl8pPr>
            <a:lvl9pPr marL="1584838" indent="0">
              <a:buNone/>
              <a:defRPr sz="69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2931" y="1184112"/>
            <a:ext cx="1676281" cy="1741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5965" y="794661"/>
            <a:ext cx="1684536" cy="389451"/>
          </a:xfrm>
        </p:spPr>
        <p:txBody>
          <a:bodyPr anchor="b"/>
          <a:lstStyle>
            <a:lvl1pPr marL="0" indent="0">
              <a:buNone/>
              <a:defRPr sz="1040" b="1"/>
            </a:lvl1pPr>
            <a:lvl2pPr marL="198105" indent="0">
              <a:buNone/>
              <a:defRPr sz="867" b="1"/>
            </a:lvl2pPr>
            <a:lvl3pPr marL="396210" indent="0">
              <a:buNone/>
              <a:defRPr sz="780" b="1"/>
            </a:lvl3pPr>
            <a:lvl4pPr marL="594314" indent="0">
              <a:buNone/>
              <a:defRPr sz="693" b="1"/>
            </a:lvl4pPr>
            <a:lvl5pPr marL="792419" indent="0">
              <a:buNone/>
              <a:defRPr sz="693" b="1"/>
            </a:lvl5pPr>
            <a:lvl6pPr marL="990524" indent="0">
              <a:buNone/>
              <a:defRPr sz="693" b="1"/>
            </a:lvl6pPr>
            <a:lvl7pPr marL="1188629" indent="0">
              <a:buNone/>
              <a:defRPr sz="693" b="1"/>
            </a:lvl7pPr>
            <a:lvl8pPr marL="1386733" indent="0">
              <a:buNone/>
              <a:defRPr sz="693" b="1"/>
            </a:lvl8pPr>
            <a:lvl9pPr marL="1584838" indent="0">
              <a:buNone/>
              <a:defRPr sz="69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5965" y="1184112"/>
            <a:ext cx="1684536" cy="1741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31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31" y="216112"/>
            <a:ext cx="1277977" cy="756391"/>
          </a:xfrm>
        </p:spPr>
        <p:txBody>
          <a:bodyPr anchor="b"/>
          <a:lstStyle>
            <a:lvl1pPr>
              <a:defRPr sz="13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536" y="466742"/>
            <a:ext cx="2005965" cy="2303690"/>
          </a:xfrm>
        </p:spPr>
        <p:txBody>
          <a:bodyPr/>
          <a:lstStyle>
            <a:lvl1pPr>
              <a:defRPr sz="1387"/>
            </a:lvl1pPr>
            <a:lvl2pPr>
              <a:defRPr sz="1213"/>
            </a:lvl2pPr>
            <a:lvl3pPr>
              <a:defRPr sz="1040"/>
            </a:lvl3pPr>
            <a:lvl4pPr>
              <a:defRPr sz="867"/>
            </a:lvl4pPr>
            <a:lvl5pPr>
              <a:defRPr sz="867"/>
            </a:lvl5pPr>
            <a:lvl6pPr>
              <a:defRPr sz="867"/>
            </a:lvl6pPr>
            <a:lvl7pPr>
              <a:defRPr sz="867"/>
            </a:lvl7pPr>
            <a:lvl8pPr>
              <a:defRPr sz="867"/>
            </a:lvl8pPr>
            <a:lvl9pPr>
              <a:defRPr sz="8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931" y="972503"/>
            <a:ext cx="1277977" cy="1801681"/>
          </a:xfrm>
        </p:spPr>
        <p:txBody>
          <a:bodyPr/>
          <a:lstStyle>
            <a:lvl1pPr marL="0" indent="0">
              <a:buNone/>
              <a:defRPr sz="693"/>
            </a:lvl1pPr>
            <a:lvl2pPr marL="198105" indent="0">
              <a:buNone/>
              <a:defRPr sz="607"/>
            </a:lvl2pPr>
            <a:lvl3pPr marL="396210" indent="0">
              <a:buNone/>
              <a:defRPr sz="520"/>
            </a:lvl3pPr>
            <a:lvl4pPr marL="594314" indent="0">
              <a:buNone/>
              <a:defRPr sz="433"/>
            </a:lvl4pPr>
            <a:lvl5pPr marL="792419" indent="0">
              <a:buNone/>
              <a:defRPr sz="433"/>
            </a:lvl5pPr>
            <a:lvl6pPr marL="990524" indent="0">
              <a:buNone/>
              <a:defRPr sz="433"/>
            </a:lvl6pPr>
            <a:lvl7pPr marL="1188629" indent="0">
              <a:buNone/>
              <a:defRPr sz="433"/>
            </a:lvl7pPr>
            <a:lvl8pPr marL="1386733" indent="0">
              <a:buNone/>
              <a:defRPr sz="433"/>
            </a:lvl8pPr>
            <a:lvl9pPr marL="1584838" indent="0">
              <a:buNone/>
              <a:defRPr sz="4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8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31" y="216112"/>
            <a:ext cx="1277977" cy="756391"/>
          </a:xfrm>
        </p:spPr>
        <p:txBody>
          <a:bodyPr anchor="b"/>
          <a:lstStyle>
            <a:lvl1pPr>
              <a:defRPr sz="13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84536" y="466742"/>
            <a:ext cx="2005965" cy="2303690"/>
          </a:xfrm>
        </p:spPr>
        <p:txBody>
          <a:bodyPr anchor="t"/>
          <a:lstStyle>
            <a:lvl1pPr marL="0" indent="0">
              <a:buNone/>
              <a:defRPr sz="1387"/>
            </a:lvl1pPr>
            <a:lvl2pPr marL="198105" indent="0">
              <a:buNone/>
              <a:defRPr sz="1213"/>
            </a:lvl2pPr>
            <a:lvl3pPr marL="396210" indent="0">
              <a:buNone/>
              <a:defRPr sz="1040"/>
            </a:lvl3pPr>
            <a:lvl4pPr marL="594314" indent="0">
              <a:buNone/>
              <a:defRPr sz="867"/>
            </a:lvl4pPr>
            <a:lvl5pPr marL="792419" indent="0">
              <a:buNone/>
              <a:defRPr sz="867"/>
            </a:lvl5pPr>
            <a:lvl6pPr marL="990524" indent="0">
              <a:buNone/>
              <a:defRPr sz="867"/>
            </a:lvl6pPr>
            <a:lvl7pPr marL="1188629" indent="0">
              <a:buNone/>
              <a:defRPr sz="867"/>
            </a:lvl7pPr>
            <a:lvl8pPr marL="1386733" indent="0">
              <a:buNone/>
              <a:defRPr sz="867"/>
            </a:lvl8pPr>
            <a:lvl9pPr marL="1584838" indent="0">
              <a:buNone/>
              <a:defRPr sz="8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931" y="972503"/>
            <a:ext cx="1277977" cy="1801681"/>
          </a:xfrm>
        </p:spPr>
        <p:txBody>
          <a:bodyPr/>
          <a:lstStyle>
            <a:lvl1pPr marL="0" indent="0">
              <a:buNone/>
              <a:defRPr sz="693"/>
            </a:lvl1pPr>
            <a:lvl2pPr marL="198105" indent="0">
              <a:buNone/>
              <a:defRPr sz="607"/>
            </a:lvl2pPr>
            <a:lvl3pPr marL="396210" indent="0">
              <a:buNone/>
              <a:defRPr sz="520"/>
            </a:lvl3pPr>
            <a:lvl4pPr marL="594314" indent="0">
              <a:buNone/>
              <a:defRPr sz="433"/>
            </a:lvl4pPr>
            <a:lvl5pPr marL="792419" indent="0">
              <a:buNone/>
              <a:defRPr sz="433"/>
            </a:lvl5pPr>
            <a:lvl6pPr marL="990524" indent="0">
              <a:buNone/>
              <a:defRPr sz="433"/>
            </a:lvl6pPr>
            <a:lvl7pPr marL="1188629" indent="0">
              <a:buNone/>
              <a:defRPr sz="433"/>
            </a:lvl7pPr>
            <a:lvl8pPr marL="1386733" indent="0">
              <a:buNone/>
              <a:defRPr sz="433"/>
            </a:lvl8pPr>
            <a:lvl9pPr marL="1584838" indent="0">
              <a:buNone/>
              <a:defRPr sz="4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5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415" y="172590"/>
            <a:ext cx="3417570" cy="626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415" y="862946"/>
            <a:ext cx="3417570" cy="2056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415" y="3004553"/>
            <a:ext cx="891540" cy="17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620EC-6E14-488D-9BBE-CA455599281F}" type="datetimeFigureOut">
              <a:rPr lang="zh-CN" altLang="en-US" smtClean="0"/>
              <a:t>2020/6/19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545" y="3004553"/>
            <a:ext cx="1337310" cy="17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98445" y="3004553"/>
            <a:ext cx="891540" cy="17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2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396210" rtl="0" eaLnBrk="1" latinLnBrk="0" hangingPunct="1">
        <a:lnSpc>
          <a:spcPct val="90000"/>
        </a:lnSpc>
        <a:spcBef>
          <a:spcPct val="0"/>
        </a:spcBef>
        <a:buNone/>
        <a:defRPr sz="19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9052" indent="-99052" algn="l" defTabSz="3962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1pPr>
      <a:lvl2pPr marL="297157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495262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867" kern="1200">
          <a:solidFill>
            <a:schemeClr val="tx1"/>
          </a:solidFill>
          <a:latin typeface="+mn-lt"/>
          <a:ea typeface="+mn-ea"/>
          <a:cs typeface="+mn-cs"/>
        </a:defRPr>
      </a:lvl3pPr>
      <a:lvl4pPr marL="693367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4pPr>
      <a:lvl5pPr marL="891471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5pPr>
      <a:lvl6pPr marL="1089576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6pPr>
      <a:lvl7pPr marL="1287681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7pPr>
      <a:lvl8pPr marL="1485786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8pPr>
      <a:lvl9pPr marL="1683890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1pPr>
      <a:lvl2pPr marL="198105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2pPr>
      <a:lvl3pPr marL="396210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3pPr>
      <a:lvl4pPr marL="594314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4pPr>
      <a:lvl5pPr marL="792419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5pPr>
      <a:lvl6pPr marL="990524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29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7pPr>
      <a:lvl8pPr marL="1386733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8pPr>
      <a:lvl9pPr marL="1584838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3A5FB55-2B6D-43B4-81C2-5078783D595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559" y="0"/>
            <a:ext cx="3979517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7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3A5FB55-2B6D-43B4-81C2-5078783D595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6972"/>
            <a:ext cx="3970959" cy="323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11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3A5FB55-2B6D-43B4-81C2-5078783D595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559" y="0"/>
            <a:ext cx="3979517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3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3A5FB55-2B6D-43B4-81C2-5078783D595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8559" y="0"/>
            <a:ext cx="3970959" cy="323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94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</TotalTime>
  <Words>8</Words>
  <Application>Microsoft Office PowerPoint</Application>
  <PresentationFormat>自定义</PresentationFormat>
  <Paragraphs>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斯林 缪</dc:creator>
  <cp:lastModifiedBy>斯林 缪</cp:lastModifiedBy>
  <cp:revision>9</cp:revision>
  <dcterms:created xsi:type="dcterms:W3CDTF">2020-06-12T09:05:22Z</dcterms:created>
  <dcterms:modified xsi:type="dcterms:W3CDTF">2020-06-19T11:32:14Z</dcterms:modified>
</cp:coreProperties>
</file>